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7" r:id="rId2"/>
    <p:sldId id="319" r:id="rId3"/>
    <p:sldId id="320" r:id="rId4"/>
    <p:sldId id="327" r:id="rId5"/>
    <p:sldId id="316" r:id="rId6"/>
    <p:sldId id="328" r:id="rId7"/>
    <p:sldId id="330" r:id="rId8"/>
    <p:sldId id="329" r:id="rId9"/>
    <p:sldId id="333" r:id="rId10"/>
    <p:sldId id="272" r:id="rId11"/>
    <p:sldId id="270" r:id="rId12"/>
    <p:sldId id="269" r:id="rId13"/>
    <p:sldId id="273" r:id="rId14"/>
    <p:sldId id="274" r:id="rId15"/>
    <p:sldId id="277" r:id="rId16"/>
    <p:sldId id="279" r:id="rId17"/>
    <p:sldId id="284" r:id="rId18"/>
    <p:sldId id="314" r:id="rId19"/>
    <p:sldId id="287" r:id="rId20"/>
    <p:sldId id="275" r:id="rId21"/>
    <p:sldId id="285" r:id="rId22"/>
    <p:sldId id="336" r:id="rId23"/>
    <p:sldId id="325" r:id="rId24"/>
    <p:sldId id="301" r:id="rId25"/>
    <p:sldId id="317" r:id="rId26"/>
    <p:sldId id="335" r:id="rId27"/>
    <p:sldId id="337" r:id="rId28"/>
    <p:sldId id="338" r:id="rId29"/>
    <p:sldId id="322" r:id="rId30"/>
    <p:sldId id="313" r:id="rId31"/>
    <p:sldId id="286" r:id="rId32"/>
    <p:sldId id="304" r:id="rId33"/>
    <p:sldId id="311" r:id="rId34"/>
    <p:sldId id="265" r:id="rId35"/>
    <p:sldId id="29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2" autoAdjust="0"/>
    <p:restoredTop sz="94694" autoAdjust="0"/>
  </p:normalViewPr>
  <p:slideViewPr>
    <p:cSldViewPr snapToGrid="0" showGuides="1">
      <p:cViewPr varScale="1">
        <p:scale>
          <a:sx n="87" d="100"/>
          <a:sy n="87" d="100"/>
        </p:scale>
        <p:origin x="42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0:00:31.22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1 126,'23'-1,"31"-11,20-1,257 13,-158 2,-122-7,-1-4,75-27,-69 18,48-7,-72 19,-17 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0:35:06.10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0,'518'0,"-400"8,-11-1,207-6,-147-2,-151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0:35:13.11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0,'19'7,"2"-1,-1-1,22 3,21 0,461 36,-116-46,-383 3,32 6,18 1,-33-8,-23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0:35:16.42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1,'984'0,"-969"1,0 0,17 4,-16-2,27 2,-26-5,-2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4:25:07.45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0,'1171'0,"-1161"1,1 0,18 4,-13-2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0:12:53.90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48,'1'0,"-1"-1,0 1,0-1,0 1,0 0,0-1,1 1,-1-1,0 1,0 0,1-1,-1 1,0 0,1-1,-1 1,0 0,1-1,-1 1,0 0,1 0,-1-1,1 1,-1 0,0 0,1 0,-1 0,1-1,15-1,-13 2,69-5,74 5,-58 1,565-1,-613-2,68-12,-65 7,52-2,-79 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0:12:55.70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1,'178'7,"-17"1,359-8,-247 0,-256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0:35:34.28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0 120,'874'0,"-854"-8,31-47,-30 31,24-8,162 32,-194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0:35:37.0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1,'1133'0,"-1117"0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0:35:39.71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0,'971'0,"-956"0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0:35:43.13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16,'524'0,"-431"-8,-2 1,343 7,-421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0:00:23.89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62,'716'0,"-657"-3,0-3,74-16,-79 11,0 2,104-2,-94 12,-48-1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0:35:45.21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82,'195'-15,"-150"9,181-13,-147 15,-43 3,-1-2,42-7,-39 3,1 1,40 0,79 6,-69 1,-61-4,-18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0:35:53.29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1,'10'0,"19"0,20 0,18 3,17 0,16 0,6 0,0-1,-2-1,-5-1,-10 1,-10-1,-10-1,-14 1,-14 0,-12 0,-10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4:18:40.80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0,'36'2,"58"10,10 1,287-10,-232-10,87-1,84 8,-313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4:21:05.43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0 114,'42'0,"9"1,0-3,65-9,-42 1,2 4,97 4,-125 2,-17-2,0-2,-1 0,1-2,51-18,39-7,-84 26,1 2,0 2,41 3,50-2,-111-2,-3-1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4:21:12.26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28,'607'-9,"-18"2,-430 8,-156-1,1 0,0-1,0 1,-1-1,1 1,7-4,2-2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4:19:17.85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1 141,'0'1,"0"-1,0 0,0 1,0-1,0 0,0 1,0-1,0 0,0 1,0-1,0 0,0 0,0 1,0-1,0 0,0 1,0-1,0 0,1 1,-1-1,0 0,0 0,0 1,1-1,-1 0,0 0,0 1,1-1,-1 0,0 0,9-4,-3 1,1 0,0 0,0 0,0 1,0-1,1 2,-1-1,12 0,57 2,-53 1,36-2,-29-5,-1 0,0-2,38-15,-50 18,0 1,1 1,0 0,-1 1,29 1,29-4,-47 2,37-5,100-24,-139 27,1 1,0 1,0 1,-1 1,33 4,9-1,139-2,-191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4:21:53.77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25,'0'-1,"0"0,0 0,0 0,1 0,-1 0,0 0,1 0,-1 0,1 0,-1 0,1 0,-1 0,1 0,0 0,-1 1,1-1,0 0,0 0,-1 1,1-1,0 0,0 1,0-1,0 1,0-1,0 1,0 0,0-1,0 1,0 0,0 0,0 0,2 0,4-1,0 0,0 1,13 2,-17-2,69 7,130 9,318-15,-265-2,-239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4:21:59.28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1,'18'0,"24"-1,81 11,-81-6,0-1,62-3,-36-2,140 12,115-4,-220-7,-65 4,-23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8T15:39:36.33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62,'215'1,"554"-11,-509 3,0-15,-109 6,235 8,-252 9,-84 2,82 14,-41-4,65 16,-47-7,-51-16,0-2,86-5,-49-1,1118 2,-1212 0,2 0,0 1,1-1,-1-1,0 1,0 0,0-1,0 1,0-1,0 0,0 0,0 0,3-2,1-4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8T15:39:59.19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0,'187'15,"-43"-2,106-8,6-1,583 21,-692-26,119 1,-1 17,276 14,-273-14,-215-12,102 2,46 5,-98 10,-72-13,66 7,90-14,-101-3,-80 1,27-2,-31 2,0-1,0 1,1-1,-1 1,0-1,0 0,0 0,0 0,0 0,-1 0,1 0,2-3,4-5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09:59:32.9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62,'18'1,"1"-2,-1 0,0-1,0-1,0 0,0-2,23-8,-24 8,0 0,1 1,0 1,0 0,33 0,14-2,11-1,97 5,-82 2,-76-1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8T15:40:10.26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32,'8'-3,"73"-4,97 3,-112 3,561 1,-330 0,-197-8,2-1,172 10,-260-1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8T15:40:43.46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17,'844'0,"-736"-7,-16-1,370 7,-236 2,-1-1,-210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4:11:19.07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46,'35'-6,"295"-22,-205 18,167 8,-207 9,27 2,22-2,29 1,612-7,-366-2,-394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4:11:21.22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94,'704'0,"-417"-23,-14-1,340 24,-270 1,-38-25,10 0,220 26,-307 13,-62-2,404-8,-325-7,91 2,-319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4:11:56.01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21,'120'1,"806"-11,79 3,-635 8,-325 1,-23-1,0-1,43-5,-51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4:11:58.01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1,'1879'0,"-1486"7,-96-1,233 12,-271-7,-142-6,450 9,-380 2,-10-1,65-26,-56-7,-149 17,-27 1,1-1,0 0,11-2,-10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4:12:04.64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94,'1861'0,"-1596"-19,-40 4,1 16,-90 0,46 1,454-13,-418-14,102-3,309 30,-614-2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4:28:16.33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1,'10'0,"43"0,0 2,52 8,-36 0,79 1,72-11,-123-1,121 0,275 2,-359 6,44 1,498-9,-657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4:28:18.92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58,'278'-20,"-113"3,320 7,-419 14,66 12,-8-1,193 0,1-16,-117-1,-78 3,128-3,-114-14,-59 6,198-10,956 21,-1129 7,-15 0,70-7,-88-2,-53 2,0 1,0 0,24 8,-22-5,2-1,20 1,216-2,-133-5,69 2,-188 0,0 0,0-1,0 0,0 0,0 0,-1 0,9-4,-11 4,0 0,0 0,0 0,-1 0,1 0,0 0,-1 0,1-1,-1 1,0-1,1 1,-1-1,0 0,0 1,0-1,0 0,0 0,0 1,0-1,-1 0,1-3,0-7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4:28:57.23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0 139,'462'-13,"-294"0,391-22,-12 8,-410 3,-92 15,87-8,133 17,-118 1,-26-1,-106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0:11:47.14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2,'57'-1,"-10"0,83 9,-5 0,-63-6,-1 4,90 21,-148-26,39 8,0-2,1-1,46-1,-66-5,37-1,88 10,-9 7,-94-12,58-2,-102-2,12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4:29:07.91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92,'991'0,"-763"-18,-155 9,79-10,98-9,-28 22,10 0,159 0,-237 19,-55-2,426-2,-325-11,-154 2,46 0,128 15,112 13,-154-24,100 7,232 7,-452-18,-43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4:29:11.89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77,'1004'0,"-521"-31,-399 22,184 2,-29 2,-16-5,-145 3,27 0,-32 7,-59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12:35:12.93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1,'223'13,"-205"-11,125 20,-92-13,103 7,-138-15,28 5,-27-3,24 1,43 3,4 1,165-8,-119-1,-117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12:35:41.7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1,'23'1,"1"1,38 9,-10-1,328 50,-345-56,0-1,40-2,-45-1,40 7,19 0,84-7,-159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12:36:04.97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78,'346'7,"-57"0,474-7,-358-23,-240 10,93-20,-174 20,-26 7,109 3,-97 4,32 6,-31-1,-2 2,-45-4,36 1,219-5,-271 0,-1 1,1 0,-1 1,1 0,-1 0,9 4,-6-2,1 0,11 2,87 12,-89-13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12:37:50.86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1,'10'1,"1"0,0 1,-1 0,1 1,-1 1,20 8,18 6,-16-10,37 4,9 2,-29-3,-1-3,1-2,91-1,-117-5,4 0,0-1,39-7,98-16,-103 13,-48 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12:38:11.790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19,'7'0,"1"1,-1 1,0-1,1 1,-1 0,0 1,0 0,7 4,11 4,33 11,115 27,-132-41,0-2,0-1,80-3,-37-5,-30 2,0-2,0-3,58-13,80-41,-79 23,-102 34,1 0,0 0,0 1,0 1,22 0,-22 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12:45:09.655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1,'47'2,"64"11,34 3,3-15,88 3,401 22,-498-16,-117-8,35 2,58-5,-37-1,-63 2,-2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12:45:54.1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33,'3'0,"3"0,4 0,2-6,4-1,3 1,-1 0,1 2,-1 2,-1 1,-1 0,2 1,1 1,0-1,-4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12:45:57.0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1,'378'0,"-363"0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0:11:51.62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47,'608'0,"-599"0,-1-1,1-1,-1 0,1 0,15-6,-14 4,0 1,0 0,17-2,5 1,165-8,60 12,-244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12:46:02.6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1,'6'1,"1"0,0 1,0 0,-1 0,1 1,-1 0,1 0,7 6,4 1,3 1,-14-7,1 0,0 0,0 0,0-1,1 0,14 3,14-3,67-4,-41 0,-50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12:46:07.2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1,'570'0,"-554"0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12:46:43.2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0,'1'1,"-1"-1,0 1,1 0,-1-1,1 1,-1 0,1-1,-1 1,1-1,-1 1,1-1,-1 1,1-1,0 0,-1 1,2 0,3 2,17 14,3 3,0-1,35 20,-48-33,-3 0,1 0,1-1,-1-1,1 1,0-2,0 1,20 2,12-4,70-4,-96 0,-1 0,1-1,-1-1,30-11,62-32,-16 5,-75 36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12:47:24.8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0,'0'1,"1"-1,-1 1,0-1,0 1,0-1,1 1,-1-1,0 1,0-1,1 1,-1-1,0 0,1 1,-1-1,1 1,-1-1,0 0,1 0,-1 1,1-1,-1 0,1 0,-1 1,2-1,15 5,-13-5,27 7,1-2,45 1,67-6,-84-1,728 0,-683 9,-12-1,67 0,67 1,-185-8,-25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13:01:19.35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1,'229'17,"-174"-10,342 16,5-24,-173 0,-166 0,72 2,-75 6,15 1,222-8,-281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13:02:10.481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1,'865'0,"-841"1,32 5,-31-2,29 0,42 4,0 0,59-8,-143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13:03:17.98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1,'138'10,"-90"-5,-3 2,21 0,15-3,370 9,89-13,-526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0:34:50.52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32,'163'-9,"-70"3,6-1,122-2,329 9,-535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0:34:53.45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0,'1060'0,"-1044"0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0:34:58.27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1,'61'-1,"156"8,183 4,-263-12,189 1,-313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9T10:35:04.51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1,'1081'0,"-1067"0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C2659-FB50-4810-9FCD-72E82BD4068F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2C5D-3A7B-496B-A087-6115C574D3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676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2C5D-3A7B-496B-A087-6115C574D33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468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0C5DF4C-A931-4623-A375-8051DA23D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02C9BFD-80E3-4711-A685-956FEA09B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C137AD0-3506-4E3A-8840-3E0336F0E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6AF5B2-A858-4A2D-AB8C-A327CD10C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29/4/2024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518801-4E38-4636-B131-3502A2198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1DDF67-E8B0-43C1-B780-82381B83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1952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4552959-436E-4EDF-966F-D81CA95A9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E7CC215-6BCE-4063-9143-40665B0AD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6424ED-076A-411A-9E4E-F68563876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ACEA98-0253-4F82-982C-1E856457A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29/4/2024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EEB58E-9A4A-40D1-827F-1136B832D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1DD2FC-C3EB-40A4-84B4-A08773332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95060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5394E-ECD0-4E96-B083-FC6D99CB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94C113-FD67-41F5-86C0-7F44D6528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748968-C6BF-407D-A729-115666322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EEC909-1FD1-49DC-9411-A44F6ED79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EAF9F2-0E90-4250-A7FE-52550FD4E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A947CF-1886-4E10-A2DE-4F8FCBE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29/4/2024</a:t>
            </a:fld>
            <a:endParaRPr lang="en-HK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31F78E-2345-4A37-9C32-823D400F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2BEE8C-E9F9-4EE2-B6E1-91F700A70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23681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82ACC-D53B-4116-8B7D-C165FBFB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A67D08-B68B-4DCC-8317-C950AB698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29/4/2024</a:t>
            </a:fld>
            <a:endParaRPr lang="en-HK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75D53A-B4BC-48AF-9B32-D26A1ADAA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73360E-43A5-4FA0-93D2-10260F83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38148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2B8392-70BE-4774-9961-803F6A313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29/4/2024</a:t>
            </a:fld>
            <a:endParaRPr lang="en-HK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1AF5D8-E755-4E21-A127-D6416AF4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AD6163-31EB-4581-8479-8D025150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3743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B632F-8680-47CD-85CF-18B4C09F5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C8661A-8D39-4017-B7EC-47584B509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F6DD17-B856-4613-A4A9-D148D2C6C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B67629-9298-45BF-B403-35032428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29/4/2024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5C8DB0-5176-464A-AC7D-AAF8B4557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3C82BC-E26E-4D00-B0E9-696C884AC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2813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38A84-DED4-4C8D-BA91-5ABB206AB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81DEDD-A51C-4705-BE8A-7352154301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6284FB-C1DD-44FA-B9D7-133292C19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EA7BEF-D1FF-49A3-9D2F-836D5F09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29/4/2024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F2B2BE-B1E2-4192-8128-3FA1BBCC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276DFE-51B9-4796-B39F-384A22E83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996669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91101-CC98-497C-AD7B-712FB870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61E248-DC7C-43E5-AA71-B9C9DBEC3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F5C8C7-934F-4700-9E1C-963AEF631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29/4/2024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F1A943-2A31-4C71-A920-9D875D35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9B3D0E-A686-498C-8E84-67AFBA22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46506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2B6512D-A5F3-49E9-801C-3FAE91DDD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477FAE-DDFA-4F6B-907D-18C2132C3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CF4C23-A61C-4A2D-BBDA-5A58BC11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29/4/2024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147A37-A90E-4686-A0F3-A8621934A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BCEB93-55EB-4BA8-A7B7-895B5831C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5998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2001630-8885-412C-BF77-15706CE3C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03DB0D-925F-414B-B6C4-93A7D24DD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FCD8E4-7C5D-4712-8E41-6231AB28E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00ADB-E45B-426D-9730-C9268C39E7AA}" type="datetimeFigureOut">
              <a:rPr lang="en-HK" smtClean="0"/>
              <a:t>29/4/2024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4E34E7-D496-49FF-ADB3-F202A9861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6FB0E8-2921-46CC-853E-06FE0F106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1794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50.png"/><Relationship Id="rId4" Type="http://schemas.openxmlformats.org/officeDocument/2006/relationships/customXml" Target="../ink/ink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8" Type="http://schemas.openxmlformats.org/officeDocument/2006/relationships/customXml" Target="../ink/ink11.xml"/><Relationship Id="rId26" Type="http://schemas.openxmlformats.org/officeDocument/2006/relationships/customXml" Target="../ink/ink13.xml"/><Relationship Id="rId3" Type="http://schemas.openxmlformats.org/officeDocument/2006/relationships/image" Target="../media/image53.png"/><Relationship Id="rId12" Type="http://schemas.openxmlformats.org/officeDocument/2006/relationships/image" Target="../media/image77.png"/><Relationship Id="rId17" Type="http://schemas.openxmlformats.org/officeDocument/2006/relationships/image" Target="../media/image55.png"/><Relationship Id="rId25" Type="http://schemas.openxmlformats.org/officeDocument/2006/relationships/image" Target="../media/image83.png"/><Relationship Id="rId2" Type="http://schemas.openxmlformats.org/officeDocument/2006/relationships/image" Target="../media/image52.png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8.xml"/><Relationship Id="rId24" Type="http://schemas.openxmlformats.org/officeDocument/2006/relationships/customXml" Target="../ink/ink12.xml"/><Relationship Id="rId15" Type="http://schemas.openxmlformats.org/officeDocument/2006/relationships/customXml" Target="../ink/ink9.xml"/><Relationship Id="rId23" Type="http://schemas.openxmlformats.org/officeDocument/2006/relationships/image" Target="../media/image82.png"/><Relationship Id="rId10" Type="http://schemas.openxmlformats.org/officeDocument/2006/relationships/image" Target="../media/image76.png"/><Relationship Id="rId4" Type="http://schemas.openxmlformats.org/officeDocument/2006/relationships/customXml" Target="../ink/ink6.xml"/><Relationship Id="rId9" Type="http://schemas.openxmlformats.org/officeDocument/2006/relationships/customXml" Target="../ink/ink7.xml"/><Relationship Id="rId14" Type="http://schemas.openxmlformats.org/officeDocument/2006/relationships/image" Target="../media/image78.png"/><Relationship Id="rId27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59.png"/><Relationship Id="rId4" Type="http://schemas.openxmlformats.org/officeDocument/2006/relationships/customXml" Target="../ink/ink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68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customXml" Target="../ink/ink20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11" Type="http://schemas.openxmlformats.org/officeDocument/2006/relationships/image" Target="../media/image67.png"/><Relationship Id="rId5" Type="http://schemas.openxmlformats.org/officeDocument/2006/relationships/image" Target="../media/image64.png"/><Relationship Id="rId15" Type="http://schemas.openxmlformats.org/officeDocument/2006/relationships/image" Target="../media/image69.png"/><Relationship Id="rId10" Type="http://schemas.openxmlformats.org/officeDocument/2006/relationships/customXml" Target="../ink/ink19.xml"/><Relationship Id="rId4" Type="http://schemas.openxmlformats.org/officeDocument/2006/relationships/customXml" Target="../ink/ink16.xml"/><Relationship Id="rId9" Type="http://schemas.openxmlformats.org/officeDocument/2006/relationships/image" Target="../media/image66.png"/><Relationship Id="rId14" Type="http://schemas.openxmlformats.org/officeDocument/2006/relationships/customXml" Target="../ink/ink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customXml" Target="../ink/ink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5" Type="http://schemas.openxmlformats.org/officeDocument/2006/relationships/image" Target="../media/image80.png"/><Relationship Id="rId4" Type="http://schemas.openxmlformats.org/officeDocument/2006/relationships/customXml" Target="../ink/ink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25.xml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5" Type="http://schemas.openxmlformats.org/officeDocument/2006/relationships/image" Target="../media/image90.png"/><Relationship Id="rId4" Type="http://schemas.openxmlformats.org/officeDocument/2006/relationships/customXml" Target="../ink/ink2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customXml" Target="../ink/ink33.xml"/><Relationship Id="rId18" Type="http://schemas.openxmlformats.org/officeDocument/2006/relationships/image" Target="../media/image99.png"/><Relationship Id="rId26" Type="http://schemas.openxmlformats.org/officeDocument/2006/relationships/image" Target="../media/image103.png"/><Relationship Id="rId3" Type="http://schemas.openxmlformats.org/officeDocument/2006/relationships/customXml" Target="../ink/ink28.xml"/><Relationship Id="rId21" Type="http://schemas.openxmlformats.org/officeDocument/2006/relationships/customXml" Target="../ink/ink37.xml"/><Relationship Id="rId7" Type="http://schemas.openxmlformats.org/officeDocument/2006/relationships/customXml" Target="../ink/ink30.xml"/><Relationship Id="rId12" Type="http://schemas.openxmlformats.org/officeDocument/2006/relationships/image" Target="../media/image96.png"/><Relationship Id="rId17" Type="http://schemas.openxmlformats.org/officeDocument/2006/relationships/customXml" Target="../ink/ink35.xml"/><Relationship Id="rId25" Type="http://schemas.openxmlformats.org/officeDocument/2006/relationships/customXml" Target="../ink/ink39.xml"/><Relationship Id="rId2" Type="http://schemas.openxmlformats.org/officeDocument/2006/relationships/image" Target="../media/image89.png"/><Relationship Id="rId16" Type="http://schemas.openxmlformats.org/officeDocument/2006/relationships/image" Target="../media/image98.png"/><Relationship Id="rId20" Type="http://schemas.openxmlformats.org/officeDocument/2006/relationships/image" Target="../media/image100.png"/><Relationship Id="rId29" Type="http://schemas.openxmlformats.org/officeDocument/2006/relationships/customXml" Target="../ink/ink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customXml" Target="../ink/ink32.xml"/><Relationship Id="rId24" Type="http://schemas.openxmlformats.org/officeDocument/2006/relationships/image" Target="../media/image102.png"/><Relationship Id="rId5" Type="http://schemas.openxmlformats.org/officeDocument/2006/relationships/customXml" Target="../ink/ink29.xml"/><Relationship Id="rId15" Type="http://schemas.openxmlformats.org/officeDocument/2006/relationships/customXml" Target="../ink/ink34.xml"/><Relationship Id="rId23" Type="http://schemas.openxmlformats.org/officeDocument/2006/relationships/customXml" Target="../ink/ink38.xml"/><Relationship Id="rId28" Type="http://schemas.openxmlformats.org/officeDocument/2006/relationships/image" Target="../media/image104.png"/><Relationship Id="rId10" Type="http://schemas.openxmlformats.org/officeDocument/2006/relationships/image" Target="../media/image95.png"/><Relationship Id="rId19" Type="http://schemas.openxmlformats.org/officeDocument/2006/relationships/customXml" Target="../ink/ink36.xml"/><Relationship Id="rId4" Type="http://schemas.openxmlformats.org/officeDocument/2006/relationships/image" Target="../media/image108.png"/><Relationship Id="rId9" Type="http://schemas.openxmlformats.org/officeDocument/2006/relationships/customXml" Target="../ink/ink31.xml"/><Relationship Id="rId14" Type="http://schemas.openxmlformats.org/officeDocument/2006/relationships/image" Target="../media/image97.png"/><Relationship Id="rId22" Type="http://schemas.openxmlformats.org/officeDocument/2006/relationships/image" Target="../media/image101.png"/><Relationship Id="rId27" Type="http://schemas.openxmlformats.org/officeDocument/2006/relationships/customXml" Target="../ink/ink40.xml"/><Relationship Id="rId30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0.png"/><Relationship Id="rId18" Type="http://schemas.openxmlformats.org/officeDocument/2006/relationships/customXml" Target="../ink/ink49.xml"/><Relationship Id="rId26" Type="http://schemas.openxmlformats.org/officeDocument/2006/relationships/customXml" Target="../ink/ink53.xml"/><Relationship Id="rId3" Type="http://schemas.openxmlformats.org/officeDocument/2006/relationships/image" Target="../media/image89.png"/><Relationship Id="rId21" Type="http://schemas.openxmlformats.org/officeDocument/2006/relationships/image" Target="../media/image530.png"/><Relationship Id="rId34" Type="http://schemas.openxmlformats.org/officeDocument/2006/relationships/image" Target="../media/image600.png"/><Relationship Id="rId7" Type="http://schemas.openxmlformats.org/officeDocument/2006/relationships/image" Target="../media/image460.png"/><Relationship Id="rId12" Type="http://schemas.openxmlformats.org/officeDocument/2006/relationships/customXml" Target="../ink/ink46.xml"/><Relationship Id="rId17" Type="http://schemas.openxmlformats.org/officeDocument/2006/relationships/image" Target="../media/image510.png"/><Relationship Id="rId25" Type="http://schemas.openxmlformats.org/officeDocument/2006/relationships/image" Target="../media/image550.png"/><Relationship Id="rId33" Type="http://schemas.openxmlformats.org/officeDocument/2006/relationships/customXml" Target="../ink/ink56.xml"/><Relationship Id="rId2" Type="http://schemas.openxmlformats.org/officeDocument/2006/relationships/image" Target="../media/image106.png"/><Relationship Id="rId16" Type="http://schemas.openxmlformats.org/officeDocument/2006/relationships/customXml" Target="../ink/ink48.xml"/><Relationship Id="rId20" Type="http://schemas.openxmlformats.org/officeDocument/2006/relationships/customXml" Target="../ink/ink50.xml"/><Relationship Id="rId29" Type="http://schemas.openxmlformats.org/officeDocument/2006/relationships/customXml" Target="../ink/ink5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.xml"/><Relationship Id="rId11" Type="http://schemas.openxmlformats.org/officeDocument/2006/relationships/image" Target="../media/image480.png"/><Relationship Id="rId24" Type="http://schemas.openxmlformats.org/officeDocument/2006/relationships/customXml" Target="../ink/ink52.xml"/><Relationship Id="rId32" Type="http://schemas.openxmlformats.org/officeDocument/2006/relationships/image" Target="../media/image590.png"/><Relationship Id="rId5" Type="http://schemas.openxmlformats.org/officeDocument/2006/relationships/image" Target="../media/image450.png"/><Relationship Id="rId15" Type="http://schemas.openxmlformats.org/officeDocument/2006/relationships/image" Target="../media/image500.png"/><Relationship Id="rId23" Type="http://schemas.openxmlformats.org/officeDocument/2006/relationships/image" Target="../media/image540.png"/><Relationship Id="rId28" Type="http://schemas.openxmlformats.org/officeDocument/2006/relationships/image" Target="../media/image107.png"/><Relationship Id="rId10" Type="http://schemas.openxmlformats.org/officeDocument/2006/relationships/customXml" Target="../ink/ink45.xml"/><Relationship Id="rId19" Type="http://schemas.openxmlformats.org/officeDocument/2006/relationships/image" Target="../media/image520.png"/><Relationship Id="rId31" Type="http://schemas.openxmlformats.org/officeDocument/2006/relationships/customXml" Target="../ink/ink55.xml"/><Relationship Id="rId4" Type="http://schemas.openxmlformats.org/officeDocument/2006/relationships/customXml" Target="../ink/ink42.xml"/><Relationship Id="rId9" Type="http://schemas.openxmlformats.org/officeDocument/2006/relationships/image" Target="../media/image470.png"/><Relationship Id="rId14" Type="http://schemas.openxmlformats.org/officeDocument/2006/relationships/customXml" Target="../ink/ink47.xml"/><Relationship Id="rId22" Type="http://schemas.openxmlformats.org/officeDocument/2006/relationships/customXml" Target="../ink/ink51.xml"/><Relationship Id="rId27" Type="http://schemas.openxmlformats.org/officeDocument/2006/relationships/image" Target="../media/image560.png"/><Relationship Id="rId30" Type="http://schemas.openxmlformats.org/officeDocument/2006/relationships/image" Target="../media/image580.png"/><Relationship Id="rId8" Type="http://schemas.openxmlformats.org/officeDocument/2006/relationships/customXml" Target="../ink/ink4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customXml" Target="../ink/ink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DBA67727-A593-4D1C-91A6-5C2F1778D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altLang="zh-CN" dirty="0"/>
              <a:t>Cognition data</a:t>
            </a:r>
            <a:endParaRPr lang="en-HK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0B91B80-7DB1-A4F0-29D3-EBC27A8DFB94}"/>
              </a:ext>
            </a:extLst>
          </p:cNvPr>
          <p:cNvSpPr txBox="1"/>
          <p:nvPr/>
        </p:nvSpPr>
        <p:spPr>
          <a:xfrm>
            <a:off x="6521259" y="3641173"/>
            <a:ext cx="314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 variables, 590 observations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3095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6021147-219C-4A96-87FE-48B2DE35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9C4205-18C5-45BE-9642-63AE77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30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MLE</a:t>
            </a:r>
            <a:endParaRPr lang="en-HK" sz="4000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F4E4BD-D29D-455D-B520-85EF9E619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FOUR APPROACHES:   Maximum likelihood method</a:t>
            </a:r>
          </a:p>
          <a:p>
            <a:endParaRPr lang="en-US" sz="1800" dirty="0">
              <a:solidFill>
                <a:srgbClr val="0D0D0D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en-US" sz="1800" dirty="0">
                <a:solidFill>
                  <a:srgbClr val="0D0D0D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UMN, “The Underlying Multivariate Normal Approach”, (full information method, not computationally feasible with p &gt; 4 )</a:t>
            </a:r>
          </a:p>
          <a:p>
            <a:r>
              <a:rPr lang="en-US" sz="1800" dirty="0">
                <a:solidFill>
                  <a:srgbClr val="0D0D0D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NOR, “The Normal Ogive </a:t>
            </a:r>
            <a:r>
              <a:rPr lang="en-US" sz="1800">
                <a:solidFill>
                  <a:srgbClr val="0D0D0D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Approach”</a:t>
            </a:r>
          </a:p>
          <a:p>
            <a:r>
              <a:rPr lang="en-US" sz="1800">
                <a:solidFill>
                  <a:srgbClr val="0D0D0D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POM</a:t>
            </a:r>
            <a:r>
              <a:rPr lang="en-US" sz="1800" dirty="0">
                <a:solidFill>
                  <a:srgbClr val="0D0D0D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, “The Proportional Odds Model Approach”</a:t>
            </a:r>
          </a:p>
          <a:p>
            <a:r>
              <a:rPr lang="en-US" altLang="zh-CN" sz="1800" dirty="0">
                <a:solidFill>
                  <a:srgbClr val="0D0D0D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GPCM , “The</a:t>
            </a:r>
            <a:r>
              <a:rPr lang="zh-CN" altLang="en-US" sz="1800" dirty="0">
                <a:solidFill>
                  <a:srgbClr val="0D0D0D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 </a:t>
            </a:r>
            <a:r>
              <a:rPr lang="en-HK" sz="1800" dirty="0">
                <a:solidFill>
                  <a:srgbClr val="0D0D0D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generalized partial credit model”</a:t>
            </a:r>
          </a:p>
        </p:txBody>
      </p:sp>
    </p:spTree>
    <p:extLst>
      <p:ext uri="{BB962C8B-B14F-4D97-AF65-F5344CB8AC3E}">
        <p14:creationId xmlns:p14="http://schemas.microsoft.com/office/powerpoint/2010/main" val="3696793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E40E95-F6A4-3E61-54DD-19FB1161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 Framework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048776-ECEE-ED36-ABC3-9090D75D9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46" y="1777593"/>
            <a:ext cx="6956714" cy="41335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269E3F-9E33-48FC-430C-0795FC6BD898}"/>
              </a:ext>
            </a:extLst>
          </p:cNvPr>
          <p:cNvSpPr txBox="1"/>
          <p:nvPr/>
        </p:nvSpPr>
        <p:spPr>
          <a:xfrm>
            <a:off x="8918863" y="3244224"/>
            <a:ext cx="2686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D0D0D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Response pattern</a:t>
            </a:r>
          </a:p>
          <a:p>
            <a:endParaRPr lang="en-US" altLang="zh-CN" sz="1800" dirty="0">
              <a:solidFill>
                <a:srgbClr val="0D0D0D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en-US" altLang="zh-CN" sz="1800" dirty="0">
                <a:solidFill>
                  <a:srgbClr val="0D0D0D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Expected probability of the response pattern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1643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2F14C-5305-4243-87E1-462971C39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zh-CN" dirty="0"/>
              <a:t>Maximum likelihood method</a:t>
            </a:r>
            <a:endParaRPr lang="en-HK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B5E222-ECBE-1295-358E-A903358F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859" y="2258881"/>
            <a:ext cx="8103702" cy="20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30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6021147-219C-4A96-87FE-48B2DE35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9C4205-18C5-45BE-9642-63AE77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30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UMN</a:t>
            </a:r>
            <a:endParaRPr lang="en-HK" sz="40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B87EC9-5A20-A2F3-B97B-50451A318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507" y="1130419"/>
            <a:ext cx="6524572" cy="19613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1B7DB5E-2003-A887-9DAE-C6794D94D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852" y="3373175"/>
            <a:ext cx="6524572" cy="268806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14F8BA1-6158-5D4E-6D9F-F800A09F17CB}"/>
              </a:ext>
            </a:extLst>
          </p:cNvPr>
          <p:cNvSpPr txBox="1"/>
          <p:nvPr/>
        </p:nvSpPr>
        <p:spPr>
          <a:xfrm>
            <a:off x="626919" y="2722417"/>
            <a:ext cx="23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X_i</a:t>
            </a:r>
            <a:r>
              <a:rPr lang="en-US" altLang="zh-CN" dirty="0"/>
              <a:t>* standard normal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0034383-B78F-E54C-CDCE-E551AA2EA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21" y="3293728"/>
            <a:ext cx="3075852" cy="2691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7A4DC66-28C8-FDAE-11A4-1A5850672E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794"/>
          <a:stretch/>
        </p:blipFill>
        <p:spPr>
          <a:xfrm>
            <a:off x="626921" y="3792315"/>
            <a:ext cx="1569170" cy="31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59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2BE516-678C-6BBC-3961-A16A87F84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019" y="796950"/>
            <a:ext cx="7078804" cy="16317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50A481-56F0-0EC6-D421-6AF917FBB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019" y="2776860"/>
            <a:ext cx="7078804" cy="17357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75F409-FBF7-32AD-1F6C-2FF7EBE55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031" y="5008133"/>
            <a:ext cx="6304865" cy="37464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5BB2723-EA3F-3609-D914-1D25F853835E}"/>
              </a:ext>
            </a:extLst>
          </p:cNvPr>
          <p:cNvSpPr txBox="1"/>
          <p:nvPr/>
        </p:nvSpPr>
        <p:spPr>
          <a:xfrm>
            <a:off x="779318" y="1662545"/>
            <a:ext cx="1527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D0D0D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full information method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0191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6021147-219C-4A96-87FE-48B2DE35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9C4205-18C5-45BE-9642-63AE77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30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IRT</a:t>
            </a:r>
            <a:endParaRPr lang="en-HK" sz="40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17F5E4-BF59-F9FB-1E27-4EE18FD67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960" y="780695"/>
            <a:ext cx="7883086" cy="26483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9A8CAD-2BD6-5C7E-F35E-09A9684EA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960" y="3579747"/>
            <a:ext cx="7984927" cy="112514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3D890DE-A24E-15D6-9C87-FDC6D4813C4A}"/>
              </a:ext>
            </a:extLst>
          </p:cNvPr>
          <p:cNvSpPr txBox="1"/>
          <p:nvPr/>
        </p:nvSpPr>
        <p:spPr>
          <a:xfrm>
            <a:off x="1498823" y="4142321"/>
            <a:ext cx="1548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local independence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7092B61-761D-34A5-0F9C-884D8FD3F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831" y="5013497"/>
            <a:ext cx="7249201" cy="9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42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6021147-219C-4A96-87FE-48B2DE35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9C4205-18C5-45BE-9642-63AE77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30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NOR</a:t>
            </a:r>
            <a:endParaRPr lang="en-HK" sz="4000" dirty="0">
              <a:solidFill>
                <a:schemeClr val="bg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DDBB169-42CD-B7ED-4593-70DC6CB6B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201" y="114985"/>
            <a:ext cx="6904762" cy="283799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CB9DB49-AD78-6B7F-7BF8-B11A5AC9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248" y="3046407"/>
            <a:ext cx="7117774" cy="21003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21E0ECE-0051-D8C8-13D5-92B6D0DCC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201" y="5260578"/>
            <a:ext cx="7019061" cy="150353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06CEB9A-274C-AE73-AAC4-7062338D9F98}"/>
              </a:ext>
            </a:extLst>
          </p:cNvPr>
          <p:cNvSpPr txBox="1"/>
          <p:nvPr/>
        </p:nvSpPr>
        <p:spPr>
          <a:xfrm>
            <a:off x="838200" y="2009490"/>
            <a:ext cx="2249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cumulative response function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5AFB66-CCF6-B341-9A11-849D64CE9083}"/>
              </a:ext>
            </a:extLst>
          </p:cNvPr>
          <p:cNvSpPr txBox="1"/>
          <p:nvPr/>
        </p:nvSpPr>
        <p:spPr>
          <a:xfrm>
            <a:off x="897974" y="4884101"/>
            <a:ext cx="2392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category response function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0963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0DABC0-D75B-7DC2-79F0-70EC97A5C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296" y="1347564"/>
            <a:ext cx="6696474" cy="416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75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F98C3C5-8A96-E09D-B73E-B5AC5605E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079" y="1603279"/>
            <a:ext cx="8195862" cy="5648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4C36FE-1F6B-DF39-F38D-0D55F6BA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766" y="2168105"/>
            <a:ext cx="8176175" cy="15927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F414D0-C256-A29E-C9C8-5619399DE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372" y="4052491"/>
            <a:ext cx="2680760" cy="21356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3A4908-EECE-0A3F-6366-CBF6923E3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471" y="4052491"/>
            <a:ext cx="2528437" cy="21356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A2DEDE1C-C409-6856-D4C7-AB11E708B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Connection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963020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6021147-219C-4A96-87FE-48B2DE35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9C4205-18C5-45BE-9642-63AE77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30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POM</a:t>
            </a:r>
            <a:endParaRPr lang="en-HK" sz="4000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0161D5-2E5B-DE33-432F-F560F1D1B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884" y="1301340"/>
            <a:ext cx="7187410" cy="12945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81AB02-F51C-C9AA-0FB2-0EDA89B0C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883" y="2626903"/>
            <a:ext cx="6930064" cy="20616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3B6A12-AF1B-D5CE-020F-EB7A60871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883" y="4763498"/>
            <a:ext cx="7056000" cy="158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60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6021147-219C-4A96-87FE-48B2DE35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9C4205-18C5-45BE-9642-63AE77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30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Appropriateness of </a:t>
            </a:r>
            <a:br>
              <a:rPr lang="en-US" altLang="zh-CN" sz="2800" dirty="0">
                <a:solidFill>
                  <a:schemeClr val="bg1"/>
                </a:solidFill>
              </a:rPr>
            </a:br>
            <a:r>
              <a:rPr lang="en-US" altLang="zh-CN" sz="2800" dirty="0">
                <a:solidFill>
                  <a:schemeClr val="bg1"/>
                </a:solidFill>
              </a:rPr>
              <a:t>the Data for EFA</a:t>
            </a:r>
            <a:endParaRPr lang="en-HK" sz="2800" dirty="0">
              <a:solidFill>
                <a:schemeClr val="bg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79F5695-9C1B-F871-E352-C2FE3AE23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671" y="1930167"/>
            <a:ext cx="6526736" cy="406404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937C804-75AB-B9C1-07D2-8BF788E48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095" y="389251"/>
            <a:ext cx="7391857" cy="115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85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2F14C-5305-4243-87E1-462971C39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Goodness of fit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A067D5-6D5C-4232-92CE-6F93B582B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0D0D0D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Model fit: </a:t>
            </a:r>
            <a:r>
              <a:rPr lang="en-US" altLang="zh-CN" sz="1800" dirty="0">
                <a:solidFill>
                  <a:srgbClr val="0D0D0D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Reduced M2( when the p-value is greater than .05);</a:t>
            </a:r>
            <a:endParaRPr lang="en-US" sz="1800" dirty="0">
              <a:solidFill>
                <a:srgbClr val="0D0D0D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en-US" sz="1800" dirty="0">
                <a:solidFill>
                  <a:srgbClr val="0D0D0D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RMSEA( when the confidence interval covers or is below .05); </a:t>
            </a:r>
          </a:p>
          <a:p>
            <a:r>
              <a:rPr lang="en-US" sz="1800" dirty="0">
                <a:solidFill>
                  <a:srgbClr val="0D0D0D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CFI; TLI.</a:t>
            </a:r>
          </a:p>
          <a:p>
            <a:endParaRPr lang="en-US" sz="1800" dirty="0">
              <a:solidFill>
                <a:srgbClr val="0D0D0D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en-US" sz="1800" dirty="0">
                <a:solidFill>
                  <a:srgbClr val="0D0D0D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Person fit: whether the individual response pattern align with the model. If less than 5% of the respondents have higher or lower infit and outfit values than 1.96 and -1.96, we are good.</a:t>
            </a:r>
          </a:p>
          <a:p>
            <a:r>
              <a:rPr lang="en-US" altLang="zh-CN" sz="1800" dirty="0">
                <a:solidFill>
                  <a:srgbClr val="0D0D0D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Item fit: how well each item fits the model. (generalized S-X2 statistics).</a:t>
            </a:r>
            <a:endParaRPr lang="en-US" sz="1800" dirty="0">
              <a:solidFill>
                <a:srgbClr val="0D0D0D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en-US" sz="1800" dirty="0">
                <a:solidFill>
                  <a:srgbClr val="0D0D0D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LD: violations may point toward the presence of subscales. (G2 LD index)</a:t>
            </a:r>
          </a:p>
          <a:p>
            <a:pPr marL="0" indent="0">
              <a:buNone/>
            </a:pPr>
            <a:endParaRPr lang="en-US" sz="1800" dirty="0">
              <a:solidFill>
                <a:srgbClr val="0D0D0D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2273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48ED0E94-8356-6BAF-914F-A0035A740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06" y="5435852"/>
            <a:ext cx="10686251" cy="70722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AE7A991-47EF-65CD-5FEB-51122D01F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693" y="1525288"/>
            <a:ext cx="5623552" cy="25305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C756F8DE-F277-C1D7-AF08-6925E2B0F175}"/>
                  </a:ext>
                </a:extLst>
              </p14:cNvPr>
              <p14:cNvContentPartPr/>
              <p14:nvPr/>
            </p14:nvContentPartPr>
            <p14:xfrm>
              <a:off x="9319060" y="2457186"/>
              <a:ext cx="498600" cy="3960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C756F8DE-F277-C1D7-AF08-6925E2B0F1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65060" y="2349186"/>
                <a:ext cx="6062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1DADF0FB-BCC2-3705-1AE8-96E5141F188B}"/>
                  </a:ext>
                </a:extLst>
              </p14:cNvPr>
              <p14:cNvContentPartPr/>
              <p14:nvPr/>
            </p14:nvContentPartPr>
            <p14:xfrm>
              <a:off x="9341020" y="2911866"/>
              <a:ext cx="443520" cy="16920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1DADF0FB-BCC2-3705-1AE8-96E5141F18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87020" y="2803866"/>
                <a:ext cx="551160" cy="23256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7B71EA2E-5853-331C-7B94-FF59A998D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676" y="464833"/>
            <a:ext cx="3713766" cy="478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33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00EEF2-C2B0-8C67-ED49-5BD13FE07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039" y="1629307"/>
            <a:ext cx="6772918" cy="27201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313253-E349-A661-6F30-176C37E98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36" y="870597"/>
            <a:ext cx="5219584" cy="41661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201E074A-B79B-4719-A7EE-E2B9F833F6EE}"/>
                  </a:ext>
                </a:extLst>
              </p14:cNvPr>
              <p14:cNvContentPartPr/>
              <p14:nvPr/>
            </p14:nvContentPartPr>
            <p14:xfrm>
              <a:off x="9039686" y="3109553"/>
              <a:ext cx="411120" cy="1152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201E074A-B79B-4719-A7EE-E2B9F833F6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86046" y="3001913"/>
                <a:ext cx="5187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DB69667A-C286-F40D-6A09-DCA143C7F76B}"/>
                  </a:ext>
                </a:extLst>
              </p14:cNvPr>
              <p14:cNvContentPartPr/>
              <p14:nvPr/>
            </p14:nvContentPartPr>
            <p14:xfrm>
              <a:off x="9696686" y="2737673"/>
              <a:ext cx="387720" cy="3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DB69667A-C286-F40D-6A09-DCA143C7F76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42686" y="2629673"/>
                <a:ext cx="495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2E9FE985-B73F-F856-3A50-7963A95F49B0}"/>
                  </a:ext>
                </a:extLst>
              </p14:cNvPr>
              <p14:cNvContentPartPr/>
              <p14:nvPr/>
            </p14:nvContentPartPr>
            <p14:xfrm>
              <a:off x="9707846" y="3492953"/>
              <a:ext cx="416160" cy="684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2E9FE985-B73F-F856-3A50-7963A95F49B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54206" y="3384953"/>
                <a:ext cx="5238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38CCD4BC-FD03-4BD6-1562-407D7623CC4C}"/>
                  </a:ext>
                </a:extLst>
              </p14:cNvPr>
              <p14:cNvContentPartPr/>
              <p14:nvPr/>
            </p14:nvContentPartPr>
            <p14:xfrm>
              <a:off x="10288166" y="3109553"/>
              <a:ext cx="394200" cy="3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38CCD4BC-FD03-4BD6-1562-407D7623CC4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34166" y="3001913"/>
                <a:ext cx="501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3A1D58E9-B5F7-B1D9-D5BD-F28829AE8A7C}"/>
                  </a:ext>
                </a:extLst>
              </p14:cNvPr>
              <p14:cNvContentPartPr/>
              <p14:nvPr/>
            </p14:nvContentPartPr>
            <p14:xfrm>
              <a:off x="10235606" y="3647033"/>
              <a:ext cx="446760" cy="612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3A1D58E9-B5F7-B1D9-D5BD-F28829AE8A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181606" y="3539033"/>
                <a:ext cx="5544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319CE779-EDC1-F1F4-FA9A-34D5200D8648}"/>
                  </a:ext>
                </a:extLst>
              </p14:cNvPr>
              <p14:cNvContentPartPr/>
              <p14:nvPr/>
            </p14:nvContentPartPr>
            <p14:xfrm>
              <a:off x="11328566" y="2710313"/>
              <a:ext cx="473760" cy="3312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319CE779-EDC1-F1F4-FA9A-34D5200D864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274926" y="2602313"/>
                <a:ext cx="58140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C22EE21E-4CCC-24BE-0788-DE09740067D7}"/>
                  </a:ext>
                </a:extLst>
              </p14:cNvPr>
              <p14:cNvContentPartPr/>
              <p14:nvPr/>
            </p14:nvContentPartPr>
            <p14:xfrm>
              <a:off x="11333966" y="3460193"/>
              <a:ext cx="409680" cy="612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C22EE21E-4CCC-24BE-0788-DE09740067D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280326" y="3352553"/>
                <a:ext cx="5173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8A48A32-F43C-DD8B-8AC7-3F0534368FFA}"/>
                  </a:ext>
                </a:extLst>
              </p14:cNvPr>
              <p14:cNvContentPartPr/>
              <p14:nvPr/>
            </p14:nvContentPartPr>
            <p14:xfrm>
              <a:off x="8996126" y="2726513"/>
              <a:ext cx="445680" cy="39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8A48A32-F43C-DD8B-8AC7-3F0534368FF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942126" y="2618513"/>
                <a:ext cx="553320" cy="21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1378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59B176-F443-E359-012F-4870E361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15" y="5437121"/>
            <a:ext cx="10346761" cy="7166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13AC0F-E4E9-5DB0-F959-88517195B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117" y="1704207"/>
            <a:ext cx="5339489" cy="23737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3FA3782-5C4F-1207-7BC7-0E46260FFDE6}"/>
                  </a:ext>
                </a:extLst>
              </p14:cNvPr>
              <p14:cNvContentPartPr/>
              <p14:nvPr/>
            </p14:nvContentPartPr>
            <p14:xfrm>
              <a:off x="9718916" y="2556231"/>
              <a:ext cx="464400" cy="172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3FA3782-5C4F-1207-7BC7-0E46260FFD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4916" y="2448231"/>
                <a:ext cx="57204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7655CF62-9907-7CAE-ABB2-0E34879A6413}"/>
                  </a:ext>
                </a:extLst>
              </p14:cNvPr>
              <p14:cNvContentPartPr/>
              <p14:nvPr/>
            </p14:nvContentPartPr>
            <p14:xfrm>
              <a:off x="9740876" y="2978511"/>
              <a:ext cx="413640" cy="61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7655CF62-9907-7CAE-ABB2-0E34879A64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86923" y="2863761"/>
                <a:ext cx="521186" cy="235238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2DE9838F-71CD-508B-DE07-E496203037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635" y="416779"/>
            <a:ext cx="3775087" cy="480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90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0573AA-9316-2F87-2A3D-6112030F9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719" y="1917547"/>
            <a:ext cx="6649149" cy="271762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5700D5F-0B54-35DD-2854-370009E1B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42" y="1023029"/>
            <a:ext cx="5360465" cy="42357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A3BCA36A-6F11-93A0-1B5D-F262A2837042}"/>
                  </a:ext>
                </a:extLst>
              </p14:cNvPr>
              <p14:cNvContentPartPr/>
              <p14:nvPr/>
            </p14:nvContentPartPr>
            <p14:xfrm>
              <a:off x="9014262" y="3366952"/>
              <a:ext cx="443520" cy="45719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A3BCA36A-6F11-93A0-1B5D-F262A28370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60262" y="3252654"/>
                <a:ext cx="551160" cy="273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38B4F437-2062-65AE-6E68-289617CA5A8A}"/>
                  </a:ext>
                </a:extLst>
              </p14:cNvPr>
              <p14:cNvContentPartPr/>
              <p14:nvPr/>
            </p14:nvContentPartPr>
            <p14:xfrm>
              <a:off x="9665502" y="3717593"/>
              <a:ext cx="414000" cy="36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38B4F437-2062-65AE-6E68-289617CA5A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11502" y="3609593"/>
                <a:ext cx="521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65D90F06-3B5A-F0DA-FA32-73C9550E2358}"/>
                  </a:ext>
                </a:extLst>
              </p14:cNvPr>
              <p14:cNvContentPartPr/>
              <p14:nvPr/>
            </p14:nvContentPartPr>
            <p14:xfrm>
              <a:off x="9709422" y="2967353"/>
              <a:ext cx="355320" cy="36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65D90F06-3B5A-F0DA-FA32-73C9550E235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55422" y="2859353"/>
                <a:ext cx="462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31C39AE1-016D-1B58-C6A3-F8083246637E}"/>
                  </a:ext>
                </a:extLst>
              </p14:cNvPr>
              <p14:cNvContentPartPr/>
              <p14:nvPr/>
            </p14:nvContentPartPr>
            <p14:xfrm>
              <a:off x="10223862" y="3328793"/>
              <a:ext cx="416160" cy="612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31C39AE1-016D-1B58-C6A3-F808324663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69862" y="3214043"/>
                <a:ext cx="523800" cy="235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3FEA0294-07CF-D82F-B315-A580E0E443F9}"/>
                  </a:ext>
                </a:extLst>
              </p14:cNvPr>
              <p14:cNvContentPartPr/>
              <p14:nvPr/>
            </p14:nvContentPartPr>
            <p14:xfrm>
              <a:off x="10245822" y="3907313"/>
              <a:ext cx="408600" cy="2988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3FEA0294-07CF-D82F-B315-A580E0E443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91822" y="3799313"/>
                <a:ext cx="5162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F02C0769-B633-B2B3-8171-C67A7B916BC7}"/>
                  </a:ext>
                </a:extLst>
              </p14:cNvPr>
              <p14:cNvContentPartPr/>
              <p14:nvPr/>
            </p14:nvContentPartPr>
            <p14:xfrm>
              <a:off x="11374062" y="3690233"/>
              <a:ext cx="408960" cy="612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F02C0769-B633-B2B3-8171-C67A7B916B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320062" y="3582233"/>
                <a:ext cx="516600" cy="22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1013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A7BF338-5DBD-2747-C22E-D39C7C2D7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70" y="5524486"/>
            <a:ext cx="11168091" cy="7148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A17014-2B97-FC10-1D40-97D9A2B07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102" y="1270304"/>
            <a:ext cx="5652345" cy="26227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0085E672-C2CC-7320-4887-D3018DE365DA}"/>
                  </a:ext>
                </a:extLst>
              </p14:cNvPr>
              <p14:cNvContentPartPr/>
              <p14:nvPr/>
            </p14:nvContentPartPr>
            <p14:xfrm>
              <a:off x="9647855" y="2699347"/>
              <a:ext cx="496080" cy="111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0085E672-C2CC-7320-4887-D3018DE365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93855" y="2591347"/>
                <a:ext cx="603720" cy="2268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A748277E-18B1-F18C-ABB0-A205F9C3B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086" y="224494"/>
            <a:ext cx="3829783" cy="500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66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64F4CF-6B7F-85DA-64E2-110B33966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71" y="712137"/>
            <a:ext cx="5573812" cy="44449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12B7F2-5F49-47D4-68BE-305C01A17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577" y="1861652"/>
            <a:ext cx="6441759" cy="26566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66ACFE8-5E7A-2580-6782-BAC3D2C05844}"/>
                  </a:ext>
                </a:extLst>
              </p14:cNvPr>
              <p14:cNvContentPartPr/>
              <p14:nvPr/>
            </p14:nvContentPartPr>
            <p14:xfrm>
              <a:off x="9845006" y="2893913"/>
              <a:ext cx="471960" cy="414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66ACFE8-5E7A-2580-6782-BAC3D2C058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91006" y="2786273"/>
                <a:ext cx="57960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FB26F77-0C6B-428F-F182-210172279B07}"/>
                  </a:ext>
                </a:extLst>
              </p14:cNvPr>
              <p14:cNvContentPartPr/>
              <p14:nvPr/>
            </p14:nvContentPartPr>
            <p14:xfrm>
              <a:off x="11564006" y="3718673"/>
              <a:ext cx="504720" cy="100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FB26F77-0C6B-428F-F182-210172279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10366" y="3611033"/>
                <a:ext cx="612360" cy="22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9880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7C7D5A-76F1-17AA-366F-BB7D005C5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59" y="427084"/>
            <a:ext cx="4003727" cy="4912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E116F4-184B-DF73-5CF4-F19A1092D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65" y="5489262"/>
            <a:ext cx="9848508" cy="6714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332AA0-909D-40D2-CF44-A791083A0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664" y="1511223"/>
            <a:ext cx="5396072" cy="24991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F6ACC845-C171-D855-98B8-D2740FC7BB29}"/>
                  </a:ext>
                </a:extLst>
              </p14:cNvPr>
              <p14:cNvContentPartPr/>
              <p14:nvPr/>
            </p14:nvContentPartPr>
            <p14:xfrm>
              <a:off x="9868950" y="2851079"/>
              <a:ext cx="486000" cy="54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F6ACC845-C171-D855-98B8-D2740FC7BB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15310" y="2743079"/>
                <a:ext cx="593640" cy="27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9299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5EA2CE-793D-64D4-6B89-F69B088DB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19" y="1083817"/>
            <a:ext cx="5336092" cy="42630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C8E9AE-1B18-12F1-FEA8-2A02C39ED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2047817"/>
            <a:ext cx="6335094" cy="25937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A2FECBC-93AF-2863-90DA-2148DA28866A}"/>
                  </a:ext>
                </a:extLst>
              </p14:cNvPr>
              <p14:cNvContentPartPr/>
              <p14:nvPr/>
            </p14:nvContentPartPr>
            <p14:xfrm>
              <a:off x="9554126" y="3051593"/>
              <a:ext cx="408600" cy="97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A2FECBC-93AF-2863-90DA-2148DA2886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0486" y="2943593"/>
                <a:ext cx="5162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25FA398-2AE0-D0D1-F478-521FE19E373D}"/>
                  </a:ext>
                </a:extLst>
              </p14:cNvPr>
              <p14:cNvContentPartPr/>
              <p14:nvPr/>
            </p14:nvContentPartPr>
            <p14:xfrm>
              <a:off x="11208326" y="3810833"/>
              <a:ext cx="405720" cy="133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25FA398-2AE0-D0D1-F478-521FE19E37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54326" y="3702833"/>
                <a:ext cx="513360" cy="22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3204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526B5B-2788-D31D-7D4C-F4B1B255F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36" y="572162"/>
            <a:ext cx="11104211" cy="6589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3248DBB-99AE-78C2-07A7-E3F1B5D476E2}"/>
                  </a:ext>
                </a:extLst>
              </p14:cNvPr>
              <p14:cNvContentPartPr/>
              <p14:nvPr/>
            </p14:nvContentPartPr>
            <p14:xfrm>
              <a:off x="9390326" y="1061873"/>
              <a:ext cx="1559880" cy="345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3248DBB-99AE-78C2-07A7-E3F1B5D476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6686" y="953873"/>
                <a:ext cx="1667520" cy="2502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C419C51-6F5B-68F0-987C-C4B6E1493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36" y="1586144"/>
            <a:ext cx="11104211" cy="6589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17A5B649-9C55-B194-B2CA-063D0D4B4155}"/>
                  </a:ext>
                </a:extLst>
              </p14:cNvPr>
              <p14:cNvContentPartPr/>
              <p14:nvPr/>
            </p14:nvContentPartPr>
            <p14:xfrm>
              <a:off x="9423008" y="2071533"/>
              <a:ext cx="1494720" cy="7200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17A5B649-9C55-B194-B2CA-063D0D4B41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69008" y="1963533"/>
                <a:ext cx="160236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359367D-3996-B443-122C-BFA9D1F29AEF}"/>
                  </a:ext>
                </a:extLst>
              </p14:cNvPr>
              <p14:cNvContentPartPr/>
              <p14:nvPr/>
            </p14:nvContentPartPr>
            <p14:xfrm>
              <a:off x="607328" y="2076573"/>
              <a:ext cx="629640" cy="1188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359367D-3996-B443-122C-BFA9D1F29A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3297" y="1968573"/>
                <a:ext cx="737342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D5AF8403-0546-2873-0E1A-700047309EC4}"/>
                  </a:ext>
                </a:extLst>
              </p14:cNvPr>
              <p14:cNvContentPartPr/>
              <p14:nvPr/>
            </p14:nvContentPartPr>
            <p14:xfrm>
              <a:off x="4966208" y="2109333"/>
              <a:ext cx="710280" cy="612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D5AF8403-0546-2873-0E1A-700047309EC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12208" y="2001333"/>
                <a:ext cx="817920" cy="221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0E8099BA-0A1D-B534-682F-C0786880D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36" y="2578882"/>
            <a:ext cx="11104211" cy="6589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FF93CDB-5C80-A18E-9E88-E0255EC86037}"/>
                  </a:ext>
                </a:extLst>
              </p14:cNvPr>
              <p14:cNvContentPartPr/>
              <p14:nvPr/>
            </p14:nvContentPartPr>
            <p14:xfrm>
              <a:off x="591206" y="3087953"/>
              <a:ext cx="891360" cy="169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FF93CDB-5C80-A18E-9E88-E0255EC8603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7206" y="2979953"/>
                <a:ext cx="9990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FD4CF6B-672A-8BF1-2753-36770940E581}"/>
                  </a:ext>
                </a:extLst>
              </p14:cNvPr>
              <p14:cNvContentPartPr/>
              <p14:nvPr/>
            </p14:nvContentPartPr>
            <p14:xfrm>
              <a:off x="9395726" y="3081833"/>
              <a:ext cx="1777680" cy="3420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FD4CF6B-672A-8BF1-2753-36770940E58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42086" y="2973833"/>
                <a:ext cx="1885320" cy="2498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59C5528F-F3B9-3FAC-A0D2-D48C543D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35" y="3571620"/>
            <a:ext cx="11104211" cy="6589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C5595CA5-4DE5-7475-A377-CCC864C90902}"/>
                  </a:ext>
                </a:extLst>
              </p14:cNvPr>
              <p14:cNvContentPartPr/>
              <p14:nvPr/>
            </p14:nvContentPartPr>
            <p14:xfrm>
              <a:off x="514526" y="4082273"/>
              <a:ext cx="932040" cy="792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C5595CA5-4DE5-7475-A377-CCC864C9090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0526" y="3974633"/>
                <a:ext cx="103968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02D96FCE-3FC4-37C4-8EE9-4848310A6D0E}"/>
                  </a:ext>
                </a:extLst>
              </p14:cNvPr>
              <p14:cNvContentPartPr/>
              <p14:nvPr/>
            </p14:nvContentPartPr>
            <p14:xfrm>
              <a:off x="9411926" y="4073633"/>
              <a:ext cx="1777320" cy="3348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02D96FCE-3FC4-37C4-8EE9-4848310A6D0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357926" y="3965993"/>
                <a:ext cx="188496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4B924036-BD61-29A2-67E7-241FEA6B0A15}"/>
                  </a:ext>
                </a:extLst>
              </p14:cNvPr>
              <p14:cNvContentPartPr/>
              <p14:nvPr/>
            </p14:nvContentPartPr>
            <p14:xfrm>
              <a:off x="3903926" y="4034753"/>
              <a:ext cx="1697040" cy="3420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4B924036-BD61-29A2-67E7-241FEA6B0A1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49926" y="3926753"/>
                <a:ext cx="1804680" cy="24984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AB4B389F-D768-6635-EE73-30AE39B1E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34" y="4532086"/>
            <a:ext cx="11104211" cy="65893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7E917B4-D0BC-0266-4C2F-D20FB683C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33" y="5626907"/>
            <a:ext cx="11104211" cy="6589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B538495D-9BAA-88AF-3242-666C237B6ABB}"/>
                  </a:ext>
                </a:extLst>
              </p14:cNvPr>
              <p14:cNvContentPartPr/>
              <p14:nvPr/>
            </p14:nvContentPartPr>
            <p14:xfrm>
              <a:off x="553046" y="5015033"/>
              <a:ext cx="890640" cy="1728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B538495D-9BAA-88AF-3242-666C237B6AB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9046" y="4907393"/>
                <a:ext cx="9982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0D111C01-D202-32D1-643B-8573F9AF8E07}"/>
                  </a:ext>
                </a:extLst>
              </p14:cNvPr>
              <p14:cNvContentPartPr/>
              <p14:nvPr/>
            </p14:nvContentPartPr>
            <p14:xfrm>
              <a:off x="9401126" y="5038433"/>
              <a:ext cx="1953720" cy="2196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0D111C01-D202-32D1-643B-8573F9AF8E0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347486" y="4930793"/>
                <a:ext cx="20613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449A78DD-72E3-E9D9-D516-4C18F811F85E}"/>
                  </a:ext>
                </a:extLst>
              </p14:cNvPr>
              <p14:cNvContentPartPr/>
              <p14:nvPr/>
            </p14:nvContentPartPr>
            <p14:xfrm>
              <a:off x="558446" y="6087833"/>
              <a:ext cx="935640" cy="5004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449A78DD-72E3-E9D9-D516-4C18F811F8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4446" y="5980193"/>
                <a:ext cx="104328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A6AA7715-5787-081C-70A9-BE774F9C708A}"/>
                  </a:ext>
                </a:extLst>
              </p14:cNvPr>
              <p14:cNvContentPartPr/>
              <p14:nvPr/>
            </p14:nvContentPartPr>
            <p14:xfrm>
              <a:off x="9433886" y="6093953"/>
              <a:ext cx="1888920" cy="3888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A6AA7715-5787-081C-70A9-BE774F9C708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379886" y="5985953"/>
                <a:ext cx="199656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47FF47D6-751D-F1FE-050D-E2D63A962E03}"/>
                  </a:ext>
                </a:extLst>
              </p14:cNvPr>
              <p14:cNvContentPartPr/>
              <p14:nvPr/>
            </p14:nvContentPartPr>
            <p14:xfrm>
              <a:off x="4999046" y="6132113"/>
              <a:ext cx="925560" cy="2772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47FF47D6-751D-F1FE-050D-E2D63A962E0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945046" y="6024473"/>
                <a:ext cx="1033200" cy="24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6749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6021147-219C-4A96-87FE-48B2DE35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9C4205-18C5-45BE-9642-63AE77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30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EFA </a:t>
            </a:r>
            <a:endParaRPr lang="en-HK" sz="4000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4CF60A8-50EE-C9C3-0878-2C48B70B0998}"/>
              </a:ext>
            </a:extLst>
          </p:cNvPr>
          <p:cNvSpPr txBox="1"/>
          <p:nvPr/>
        </p:nvSpPr>
        <p:spPr>
          <a:xfrm>
            <a:off x="607841" y="2483655"/>
            <a:ext cx="1096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Method of Factor Extraction: </a:t>
            </a:r>
            <a:r>
              <a:rPr lang="en-US" altLang="zh-CN" dirty="0">
                <a:highlight>
                  <a:srgbClr val="FFFF00"/>
                </a:highlight>
              </a:rPr>
              <a:t>principal axis factoring </a:t>
            </a:r>
            <a:r>
              <a:rPr lang="en-US" altLang="zh-CN" dirty="0"/>
              <a:t>(PAF, no distributional assumptions)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FFEDD8D-B6D5-5B64-BEA1-B6E52EA59069}"/>
              </a:ext>
            </a:extLst>
          </p:cNvPr>
          <p:cNvSpPr txBox="1"/>
          <p:nvPr/>
        </p:nvSpPr>
        <p:spPr>
          <a:xfrm>
            <a:off x="607840" y="2954555"/>
            <a:ext cx="1163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Factor Retention Rules : Parallel Analysis, Minimum Average Partials( MAP), Very Simple Structure( VSS): </a:t>
            </a:r>
            <a:r>
              <a:rPr lang="en-US" altLang="zh-CN" dirty="0">
                <a:highlight>
                  <a:srgbClr val="FFFF00"/>
                </a:highlight>
              </a:rPr>
              <a:t>1,2,3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90662E0-1D03-87F5-874D-E116DBF0DDC9}"/>
              </a:ext>
            </a:extLst>
          </p:cNvPr>
          <p:cNvSpPr txBox="1"/>
          <p:nvPr/>
        </p:nvSpPr>
        <p:spPr>
          <a:xfrm>
            <a:off x="607839" y="3378619"/>
            <a:ext cx="1146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Factor Rotation : orthogonal rotation(the factor axes were maintained at a 90° angle) : varimax </a:t>
            </a:r>
          </a:p>
          <a:p>
            <a:r>
              <a:rPr lang="en-US" altLang="zh-CN" dirty="0"/>
              <a:t>	             </a:t>
            </a:r>
            <a:r>
              <a:rPr lang="en-US" altLang="zh-CN" dirty="0">
                <a:highlight>
                  <a:srgbClr val="FFFF00"/>
                </a:highlight>
              </a:rPr>
              <a:t>oblique rotation</a:t>
            </a:r>
            <a:r>
              <a:rPr lang="en-US" altLang="zh-CN" dirty="0"/>
              <a:t>(each axis rotate independent of the other axis): </a:t>
            </a:r>
            <a:r>
              <a:rPr lang="en-US" altLang="zh-CN" dirty="0" err="1"/>
              <a:t>promax</a:t>
            </a:r>
            <a:r>
              <a:rPr lang="en-US" altLang="zh-CN" dirty="0"/>
              <a:t> and </a:t>
            </a:r>
            <a:r>
              <a:rPr lang="en-US" altLang="zh-CN" dirty="0" err="1"/>
              <a:t>oblimin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DA61D07-8577-9D49-C981-57DF9B3C38D0}"/>
              </a:ext>
            </a:extLst>
          </p:cNvPr>
          <p:cNvSpPr txBox="1"/>
          <p:nvPr/>
        </p:nvSpPr>
        <p:spPr>
          <a:xfrm>
            <a:off x="607839" y="1854560"/>
            <a:ext cx="11109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Matrix of Associations: </a:t>
            </a:r>
            <a:r>
              <a:rPr lang="en-US" altLang="zh-CN" dirty="0" err="1">
                <a:highlight>
                  <a:srgbClr val="FFFF00"/>
                </a:highlight>
              </a:rPr>
              <a:t>Polychoric</a:t>
            </a:r>
            <a:r>
              <a:rPr lang="en-US" altLang="zh-CN" dirty="0">
                <a:highlight>
                  <a:srgbClr val="FFFF00"/>
                </a:highlight>
              </a:rPr>
              <a:t> correlation</a:t>
            </a:r>
            <a:r>
              <a:rPr lang="en-US" altLang="zh-CN" dirty="0"/>
              <a:t>( Ordinal data is assumed to be derived from an underlying continuous distribution) </a:t>
            </a:r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3498C88-E814-3C30-2EF5-5CE241205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321" y="4397974"/>
            <a:ext cx="6920512" cy="51200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CF6EF21-061F-71BC-3BC5-BABD05D23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321" y="4959602"/>
            <a:ext cx="6962252" cy="82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78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6021147-219C-4A96-87FE-48B2DE35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9C4205-18C5-45BE-9642-63AE77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30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Papers</a:t>
            </a:r>
            <a:endParaRPr lang="en-HK" sz="40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41F5C0-FEC1-E29E-6CC2-38F9326A1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10" y="1957546"/>
            <a:ext cx="10924979" cy="37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47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0A65811-4221-305F-97CE-6D01756FE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8736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774292-2C75-5711-A10A-3166723A5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585" y="841748"/>
            <a:ext cx="8304431" cy="4927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D8487653-7476-16A6-1194-0E2D63CAEDDA}"/>
                  </a:ext>
                </a:extLst>
              </p14:cNvPr>
              <p14:cNvContentPartPr/>
              <p14:nvPr/>
            </p14:nvContentPartPr>
            <p14:xfrm>
              <a:off x="9647366" y="974393"/>
              <a:ext cx="462240" cy="331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D8487653-7476-16A6-1194-0E2D63CAED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93726" y="866753"/>
                <a:ext cx="56988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16267E68-1CF5-8AFA-1B23-BCCA1EFD8BF8}"/>
                  </a:ext>
                </a:extLst>
              </p14:cNvPr>
              <p14:cNvContentPartPr/>
              <p14:nvPr/>
            </p14:nvContentPartPr>
            <p14:xfrm>
              <a:off x="5475326" y="914273"/>
              <a:ext cx="383040" cy="3852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16267E68-1CF5-8AFA-1B23-BCCA1EFD8BF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1686" y="806633"/>
                <a:ext cx="4906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BBDBDA8C-E0C0-D663-EFD7-A41810562422}"/>
                  </a:ext>
                </a:extLst>
              </p14:cNvPr>
              <p14:cNvContentPartPr/>
              <p14:nvPr/>
            </p14:nvContentPartPr>
            <p14:xfrm>
              <a:off x="10644206" y="974033"/>
              <a:ext cx="1239840" cy="3312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BBDBDA8C-E0C0-D663-EFD7-A418105624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90206" y="866393"/>
                <a:ext cx="134748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03BB7075-98FB-A19C-392D-ADB221262A40}"/>
                  </a:ext>
                </a:extLst>
              </p14:cNvPr>
              <p14:cNvContentPartPr/>
              <p14:nvPr/>
            </p14:nvContentPartPr>
            <p14:xfrm>
              <a:off x="6329246" y="979793"/>
              <a:ext cx="355680" cy="3888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03BB7075-98FB-A19C-392D-ADB221262A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75606" y="872153"/>
                <a:ext cx="4633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08A10CEA-387C-D394-118B-AF1B9F70FCC3}"/>
                  </a:ext>
                </a:extLst>
              </p14:cNvPr>
              <p14:cNvContentPartPr/>
              <p14:nvPr/>
            </p14:nvContentPartPr>
            <p14:xfrm>
              <a:off x="7128806" y="962513"/>
              <a:ext cx="482760" cy="5148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08A10CEA-387C-D394-118B-AF1B9F70FC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75166" y="854873"/>
                <a:ext cx="59040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2230D746-5210-C67F-EB94-44073B31C534}"/>
                  </a:ext>
                </a:extLst>
              </p14:cNvPr>
              <p14:cNvContentPartPr/>
              <p14:nvPr/>
            </p14:nvContentPartPr>
            <p14:xfrm>
              <a:off x="3871166" y="979793"/>
              <a:ext cx="635040" cy="2844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2230D746-5210-C67F-EB94-44073B31C53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17166" y="872153"/>
                <a:ext cx="7426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585F4D0D-EC49-25EF-3A6A-0AB2A7922E40}"/>
                  </a:ext>
                </a:extLst>
              </p14:cNvPr>
              <p14:cNvContentPartPr/>
              <p14:nvPr/>
            </p14:nvContentPartPr>
            <p14:xfrm>
              <a:off x="1598486" y="4587713"/>
              <a:ext cx="81000" cy="1188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585F4D0D-EC49-25EF-3A6A-0AB2A7922E4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44486" y="4479713"/>
                <a:ext cx="1886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D44ED378-0D0B-C1B4-762F-89A912F14AD7}"/>
                  </a:ext>
                </a:extLst>
              </p14:cNvPr>
              <p14:cNvContentPartPr/>
              <p14:nvPr/>
            </p14:nvContentPartPr>
            <p14:xfrm>
              <a:off x="1527206" y="4303313"/>
              <a:ext cx="141840" cy="3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D44ED378-0D0B-C1B4-762F-89A912F14AD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73566" y="4195673"/>
                <a:ext cx="249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00224741-3BBE-FB7D-B848-34875D6D54C6}"/>
                  </a:ext>
                </a:extLst>
              </p14:cNvPr>
              <p14:cNvContentPartPr/>
              <p14:nvPr/>
            </p14:nvContentPartPr>
            <p14:xfrm>
              <a:off x="1302926" y="3985793"/>
              <a:ext cx="142560" cy="2844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00224741-3BBE-FB7D-B848-34875D6D54C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49286" y="3878153"/>
                <a:ext cx="2502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4371A548-3FCB-1F1C-1A08-B9722C8ED891}"/>
                  </a:ext>
                </a:extLst>
              </p14:cNvPr>
              <p14:cNvContentPartPr/>
              <p14:nvPr/>
            </p14:nvContentPartPr>
            <p14:xfrm>
              <a:off x="1122566" y="5135633"/>
              <a:ext cx="211320" cy="36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4371A548-3FCB-1F1C-1A08-B9722C8ED89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8566" y="5027993"/>
                <a:ext cx="318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6975E694-C2A5-0B62-8283-21F5B5AFA9AB}"/>
                  </a:ext>
                </a:extLst>
              </p14:cNvPr>
              <p14:cNvContentPartPr/>
              <p14:nvPr/>
            </p14:nvContentPartPr>
            <p14:xfrm>
              <a:off x="531086" y="5327513"/>
              <a:ext cx="269640" cy="5616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6975E694-C2A5-0B62-8283-21F5B5AFA9A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7086" y="5219513"/>
                <a:ext cx="3772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564F3F49-9714-76A0-1828-57E37742468B}"/>
                  </a:ext>
                </a:extLst>
              </p14:cNvPr>
              <p14:cNvContentPartPr/>
              <p14:nvPr/>
            </p14:nvContentPartPr>
            <p14:xfrm>
              <a:off x="1106006" y="5524433"/>
              <a:ext cx="650880" cy="2232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564F3F49-9714-76A0-1828-57E37742468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52006" y="5416433"/>
                <a:ext cx="758520" cy="23796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图片 25">
            <a:extLst>
              <a:ext uri="{FF2B5EF4-FFF2-40B4-BE49-F238E27FC236}">
                <a16:creationId xmlns:a16="http://schemas.microsoft.com/office/drawing/2014/main" id="{517CB892-DB54-DEEE-C3EB-96730B44543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965390" y="1596429"/>
            <a:ext cx="5298736" cy="48356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2C1C6EBC-1819-63C6-9678-1C4844ECC789}"/>
                  </a:ext>
                </a:extLst>
              </p14:cNvPr>
              <p14:cNvContentPartPr/>
              <p14:nvPr/>
            </p14:nvContentPartPr>
            <p14:xfrm>
              <a:off x="7971926" y="963593"/>
              <a:ext cx="705240" cy="2196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2C1C6EBC-1819-63C6-9678-1C4844ECC78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18286" y="855953"/>
                <a:ext cx="8128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7ACEC20B-EAF2-7E19-92C2-9BC08E40ADD3}"/>
                  </a:ext>
                </a:extLst>
              </p14:cNvPr>
              <p14:cNvContentPartPr/>
              <p14:nvPr/>
            </p14:nvContentPartPr>
            <p14:xfrm>
              <a:off x="4725086" y="1001753"/>
              <a:ext cx="498240" cy="1188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7ACEC20B-EAF2-7E19-92C2-9BC08E40ADD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71086" y="894113"/>
                <a:ext cx="6058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2684035B-306F-0963-4FEA-03FF76D352EC}"/>
                  </a:ext>
                </a:extLst>
              </p14:cNvPr>
              <p14:cNvContentPartPr/>
              <p14:nvPr/>
            </p14:nvContentPartPr>
            <p14:xfrm>
              <a:off x="8886326" y="979793"/>
              <a:ext cx="498240" cy="1728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2684035B-306F-0963-4FEA-03FF76D352E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832326" y="872153"/>
                <a:ext cx="605880" cy="23292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26C9BE48-2F67-AA77-3974-232FFA13D61F}"/>
              </a:ext>
            </a:extLst>
          </p:cNvPr>
          <p:cNvSpPr txBox="1"/>
          <p:nvPr/>
        </p:nvSpPr>
        <p:spPr>
          <a:xfrm>
            <a:off x="11407682" y="5081837"/>
            <a:ext cx="66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8007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73B6DA-89E2-20A9-61B9-4722B15D6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1" y="4564624"/>
            <a:ext cx="10135681" cy="145289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7B270B9-9A1E-E0FF-8E64-B1817F896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299" y="545644"/>
            <a:ext cx="6674573" cy="319718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86CD776-7248-1A8A-DE86-B63DB9AC1D46}"/>
              </a:ext>
            </a:extLst>
          </p:cNvPr>
          <p:cNvSpPr txBox="1"/>
          <p:nvPr/>
        </p:nvSpPr>
        <p:spPr>
          <a:xfrm>
            <a:off x="6313193" y="3876619"/>
            <a:ext cx="2286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2014_Freitas_Rasch_1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A958EA-1B97-1034-8360-65977CDBE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95" y="545644"/>
            <a:ext cx="4729158" cy="163608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51E9C81-D1BA-FF0C-A212-B471ABA2BC15}"/>
              </a:ext>
            </a:extLst>
          </p:cNvPr>
          <p:cNvSpPr txBox="1"/>
          <p:nvPr/>
        </p:nvSpPr>
        <p:spPr>
          <a:xfrm>
            <a:off x="213542" y="2382418"/>
            <a:ext cx="3225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2012_Freitas_ related validity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E50C05A-8FF3-4666-290E-3EA6528F2567}"/>
              </a:ext>
            </a:extLst>
          </p:cNvPr>
          <p:cNvSpPr txBox="1"/>
          <p:nvPr/>
        </p:nvSpPr>
        <p:spPr>
          <a:xfrm>
            <a:off x="2772402" y="4564624"/>
            <a:ext cx="332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/>
              <a:t>2015_Freitas_Rasch PCM_1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208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B2C4A94-44B2-2474-AE05-D649F2049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81" y="240255"/>
            <a:ext cx="5009998" cy="35925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D25CF3-E228-5D92-AA58-38638DB83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93" y="3969273"/>
            <a:ext cx="5002486" cy="25218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E4C160-C15A-D052-153D-60D7F3DF0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308" y="837743"/>
            <a:ext cx="6391887" cy="49265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21D712B-7618-5D6A-68C7-3A2B39DEA14D}"/>
              </a:ext>
            </a:extLst>
          </p:cNvPr>
          <p:cNvSpPr txBox="1"/>
          <p:nvPr/>
        </p:nvSpPr>
        <p:spPr>
          <a:xfrm>
            <a:off x="6050371" y="6001092"/>
            <a:ext cx="262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2020_Japan_EFA_CFA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8979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51EAF46-8A33-4E73-B0B9-DA5690A47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AC9A4CC-599B-4DE7-A388-CA5706A2D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347" y="2581062"/>
            <a:ext cx="7846615" cy="195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6021147-219C-4A96-87FE-48B2DE35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9C4205-18C5-45BE-9642-63AE77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30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Further</a:t>
            </a:r>
            <a:endParaRPr lang="en-HK" sz="4000" dirty="0">
              <a:solidFill>
                <a:schemeClr val="bg1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6AC9334-8E49-2806-9A2B-D314EEA74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76" y="2026851"/>
            <a:ext cx="5456968" cy="78433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5FB15FB-95A9-53C1-4229-D7E031561F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88"/>
          <a:stretch/>
        </p:blipFill>
        <p:spPr>
          <a:xfrm>
            <a:off x="414538" y="3210171"/>
            <a:ext cx="11282248" cy="49670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2B72ABD-DC38-277B-2274-3F72565606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40"/>
          <a:stretch/>
        </p:blipFill>
        <p:spPr>
          <a:xfrm>
            <a:off x="537052" y="3885837"/>
            <a:ext cx="11096682" cy="54600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93DD470-D9CF-98CC-3028-80168A59C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052" y="4603746"/>
            <a:ext cx="11096682" cy="81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34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51BB2C-5B3F-256B-6019-34A3993F9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86" y="344952"/>
            <a:ext cx="6987036" cy="55028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E52678-0CEF-6A9A-FB45-F331CC57A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40" y="1218288"/>
            <a:ext cx="3857523" cy="389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3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B6C78FA6-9D86-753F-201D-FCC519524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211" y="3876746"/>
            <a:ext cx="6266226" cy="275528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06055B3-6F01-5106-8B8F-26C860813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326" y="0"/>
            <a:ext cx="6154406" cy="37940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001E5309-210F-906A-B710-0896375F463C}"/>
                  </a:ext>
                </a:extLst>
              </p14:cNvPr>
              <p14:cNvContentPartPr/>
              <p14:nvPr/>
            </p14:nvContentPartPr>
            <p14:xfrm>
              <a:off x="2721087" y="4704688"/>
              <a:ext cx="392165" cy="45719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001E5309-210F-906A-B710-0896375F4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7070" y="4595833"/>
                <a:ext cx="499839" cy="263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611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6021147-219C-4A96-87FE-48B2DE35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9C4205-18C5-45BE-9642-63AE77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30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CFA</a:t>
            </a:r>
            <a:endParaRPr lang="en-HK" sz="4000" dirty="0">
              <a:solidFill>
                <a:schemeClr val="bg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CE26B57-566B-27CA-3EE0-500B12427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21" y="1627866"/>
            <a:ext cx="5316662" cy="477150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D15E24D-B84F-0835-937A-F88FF67B4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944" y="302303"/>
            <a:ext cx="4881135" cy="404520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16F85A7-AB4F-6782-478D-D7DA31CCD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223" y="4474597"/>
            <a:ext cx="3273032" cy="14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56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50203E1-B33C-3A7D-73B8-941C9B505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84" y="486980"/>
            <a:ext cx="6838594" cy="55168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E16DD5-9AFA-AF69-DF08-B23B242C9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349" y="1341484"/>
            <a:ext cx="4563935" cy="40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83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89AA6E-D230-1149-8DB3-3C7A42ABF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262" y="89110"/>
            <a:ext cx="6641719" cy="36662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8C778F-C225-053D-D878-B83A6DD35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" t="11551" r="1"/>
          <a:stretch/>
        </p:blipFill>
        <p:spPr>
          <a:xfrm>
            <a:off x="2283262" y="3799549"/>
            <a:ext cx="6641718" cy="28996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3484ACBB-ABAB-6C54-D655-6C6B0A9B5357}"/>
                  </a:ext>
                </a:extLst>
              </p14:cNvPr>
              <p14:cNvContentPartPr/>
              <p14:nvPr/>
            </p14:nvContentPartPr>
            <p14:xfrm>
              <a:off x="2912594" y="4665360"/>
              <a:ext cx="473040" cy="2268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3484ACBB-ABAB-6C54-D655-6C6B0A9B53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58594" y="4557360"/>
                <a:ext cx="580680" cy="23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9869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7195F4-EA88-5235-9719-16263C229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1" y="535485"/>
            <a:ext cx="5179778" cy="46935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4AB75B-0641-7913-A008-551ED10D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63" y="368482"/>
            <a:ext cx="5375128" cy="43119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873F5B-71C0-9A2B-4D4E-D7E725D44B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17"/>
          <a:stretch/>
        </p:blipFill>
        <p:spPr>
          <a:xfrm>
            <a:off x="6964772" y="4851897"/>
            <a:ext cx="3690452" cy="13677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A235C2B0-491E-6B49-AAA8-F95FE58C40A5}"/>
                  </a:ext>
                </a:extLst>
              </p14:cNvPr>
              <p14:cNvContentPartPr/>
              <p14:nvPr/>
            </p14:nvContentPartPr>
            <p14:xfrm>
              <a:off x="6504566" y="2698793"/>
              <a:ext cx="262080" cy="2304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A235C2B0-491E-6B49-AAA8-F95FE58C40A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50926" y="2590793"/>
                <a:ext cx="369720" cy="2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2887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4210</TotalTime>
  <Words>336</Words>
  <Application>Microsoft Office PowerPoint</Application>
  <PresentationFormat>宽屏</PresentationFormat>
  <Paragraphs>48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等线</vt:lpstr>
      <vt:lpstr>Arial</vt:lpstr>
      <vt:lpstr>Calibri</vt:lpstr>
      <vt:lpstr>Calibri Light</vt:lpstr>
      <vt:lpstr>Segoe UI</vt:lpstr>
      <vt:lpstr>Office 主题​​</vt:lpstr>
      <vt:lpstr>Cognition data</vt:lpstr>
      <vt:lpstr>Appropriateness of  the Data for EFA</vt:lpstr>
      <vt:lpstr>EFA </vt:lpstr>
      <vt:lpstr>PowerPoint 演示文稿</vt:lpstr>
      <vt:lpstr>PowerPoint 演示文稿</vt:lpstr>
      <vt:lpstr>CFA</vt:lpstr>
      <vt:lpstr>PowerPoint 演示文稿</vt:lpstr>
      <vt:lpstr>PowerPoint 演示文稿</vt:lpstr>
      <vt:lpstr>PowerPoint 演示文稿</vt:lpstr>
      <vt:lpstr>MLE</vt:lpstr>
      <vt:lpstr>General Framework</vt:lpstr>
      <vt:lpstr>Maximum likelihood method</vt:lpstr>
      <vt:lpstr>UMN</vt:lpstr>
      <vt:lpstr>PowerPoint 演示文稿</vt:lpstr>
      <vt:lpstr>IRT</vt:lpstr>
      <vt:lpstr>NOR</vt:lpstr>
      <vt:lpstr>PowerPoint 演示文稿</vt:lpstr>
      <vt:lpstr>Connection</vt:lpstr>
      <vt:lpstr>POM</vt:lpstr>
      <vt:lpstr>Goodness of fit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Papers</vt:lpstr>
      <vt:lpstr>PowerPoint 演示文稿</vt:lpstr>
      <vt:lpstr>PowerPoint 演示文稿</vt:lpstr>
      <vt:lpstr>PowerPoint 演示文稿</vt:lpstr>
      <vt:lpstr>PowerPoint 演示文稿</vt:lpstr>
      <vt:lpstr>Further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活力朝气模板</dc:title>
  <dc:creator>SUSTech heyStudio</dc:creator>
  <cp:lastModifiedBy>嘉雪 王</cp:lastModifiedBy>
  <cp:revision>128</cp:revision>
  <dcterms:created xsi:type="dcterms:W3CDTF">2019-10-15T12:38:53Z</dcterms:created>
  <dcterms:modified xsi:type="dcterms:W3CDTF">2024-04-29T10:55:42Z</dcterms:modified>
</cp:coreProperties>
</file>